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73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59994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SHOP APP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02645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3631763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
Anusha Mandepudi
Arun Chary Gattoji
Bhuvaneswar Reddy Kunduru
Suprith Son Dubba
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601408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FFFFF">
              <a:alpha val="75000"/>
            </a:srgbClr>
          </a:solidFill>
          <a:ln w="12502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533769" y="553522"/>
            <a:ext cx="5760720" cy="629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4"/>
              </a:lnSpc>
              <a:buNone/>
            </a:pPr>
            <a:r>
              <a:rPr lang="en-US" sz="3963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 to Development</a:t>
            </a:r>
            <a:endParaRPr lang="en-US" sz="3963" dirty="0"/>
          </a:p>
        </p:txBody>
      </p:sp>
      <p:sp>
        <p:nvSpPr>
          <p:cNvPr id="5" name="Text 2"/>
          <p:cNvSpPr/>
          <p:nvPr/>
        </p:nvSpPr>
        <p:spPr>
          <a:xfrm>
            <a:off x="2533769" y="1585079"/>
            <a:ext cx="956274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State at Midterm</a:t>
            </a:r>
            <a:endParaRPr lang="en-US" sz="1585" dirty="0"/>
          </a:p>
        </p:txBody>
      </p:sp>
      <p:sp>
        <p:nvSpPr>
          <p:cNvPr id="6" name="Text 3"/>
          <p:cNvSpPr/>
          <p:nvPr/>
        </p:nvSpPr>
        <p:spPr>
          <a:xfrm>
            <a:off x="2533769" y="2133600"/>
            <a:ext cx="9562743" cy="9661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At our midterm presentation, we were in the thick of designing the user interface (UI) of the Shop App. Our focus was on crafting a visually appealing and intuitive design that would enhance user experience." </a:t>
            </a:r>
            <a:endParaRPr lang="en-US" sz="1585" dirty="0"/>
          </a:p>
        </p:txBody>
      </p:sp>
      <p:sp>
        <p:nvSpPr>
          <p:cNvPr id="7" name="Text 4"/>
          <p:cNvSpPr/>
          <p:nvPr/>
        </p:nvSpPr>
        <p:spPr>
          <a:xfrm>
            <a:off x="2533769" y="3326249"/>
            <a:ext cx="956274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Advancements Made</a:t>
            </a:r>
            <a:endParaRPr lang="en-US" sz="1585" dirty="0"/>
          </a:p>
        </p:txBody>
      </p:sp>
      <p:sp>
        <p:nvSpPr>
          <p:cNvPr id="8" name="Text 5"/>
          <p:cNvSpPr/>
          <p:nvPr/>
        </p:nvSpPr>
        <p:spPr>
          <a:xfrm>
            <a:off x="2533769" y="3874770"/>
            <a:ext cx="956274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Since then, we've made significant strides. Not only have we completed the UI design, but we've also successfully developed all the planned features of the app. </a:t>
            </a:r>
            <a:endParaRPr lang="en-US" sz="1585" dirty="0"/>
          </a:p>
        </p:txBody>
      </p:sp>
      <p:sp>
        <p:nvSpPr>
          <p:cNvPr id="9" name="Text 6"/>
          <p:cNvSpPr/>
          <p:nvPr/>
        </p:nvSpPr>
        <p:spPr>
          <a:xfrm>
            <a:off x="2533769" y="4745355"/>
            <a:ext cx="9562743" cy="3220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Key Developments</a:t>
            </a:r>
            <a:endParaRPr lang="en-US" sz="1585" dirty="0"/>
          </a:p>
        </p:txBody>
      </p:sp>
      <p:sp>
        <p:nvSpPr>
          <p:cNvPr id="10" name="Text 7"/>
          <p:cNvSpPr/>
          <p:nvPr/>
        </p:nvSpPr>
        <p:spPr>
          <a:xfrm>
            <a:off x="2533769" y="5293876"/>
            <a:ext cx="956274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UI to Functionality:</a:t>
            </a: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Transitioned from UI design to functional implementation, bringing the interface to life. </a:t>
            </a:r>
            <a:endParaRPr lang="en-US" sz="1585" dirty="0"/>
          </a:p>
        </p:txBody>
      </p:sp>
      <p:sp>
        <p:nvSpPr>
          <p:cNvPr id="11" name="Text 8"/>
          <p:cNvSpPr/>
          <p:nvPr/>
        </p:nvSpPr>
        <p:spPr>
          <a:xfrm>
            <a:off x="2533769" y="6164461"/>
            <a:ext cx="956274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Feature Completion:</a:t>
            </a: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Developed and integrated essential features such as the shopping cart, user accounts, admin panel, and product &amp; order management. </a:t>
            </a:r>
            <a:endParaRPr lang="en-US" sz="1585" dirty="0"/>
          </a:p>
        </p:txBody>
      </p:sp>
      <p:sp>
        <p:nvSpPr>
          <p:cNvPr id="12" name="Text 9"/>
          <p:cNvSpPr/>
          <p:nvPr/>
        </p:nvSpPr>
        <p:spPr>
          <a:xfrm>
            <a:off x="2533769" y="7035046"/>
            <a:ext cx="9562743" cy="6441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6"/>
              </a:lnSpc>
              <a:buNone/>
            </a:pPr>
            <a:r>
              <a:rPr lang="en-US" sz="1585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Testing and Refinement:</a:t>
            </a: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Conducted thorough testing to ensure functionality and user experience, making necessary refinements for optimal performance.</a:t>
            </a:r>
            <a:endParaRPr lang="en-US" sz="1585" dirty="0"/>
          </a:p>
        </p:txBody>
      </p:sp>
      <p:pic>
        <p:nvPicPr>
          <p:cNvPr id="1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76592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Timeline and Adaptability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487930"/>
            <a:ext cx="7477601" cy="4975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Adapting to Unforeseen Circumstances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• Our project journey encountered an unexpected turn when health issues affected couple of our team members. Prioritizing their well-being, we extended our timeline by 2 weeks. 
</a:t>
            </a: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Team Response and Adaptability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• This situation called for flexibility and teamwork. We redistributed tasks, focused on critical features, and supported each other to stay on track with the revised schedule. 
</a:t>
            </a: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Emerging Stronger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• These challenges taught us valuable lessons in adaptability and collaboration. Despite the delay, we successfully achieved our project goals, demonstrating our commitment to quality and team health.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84320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870835"/>
            <a:ext cx="747760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Shop app provides a comprehensive solution for online shopping, with robust features for both admin and user interfaces. The use of ReactJS ensures a dynamic and responsive front-end, while Firebase provides a secure and scalable backend. The admin side focuses on complete management of products, orders, and analytics, while the user side offers a seamless shopping experience with features like browsing and cart management.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33199" y="569190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FFFF">
              <a:alpha val="75000"/>
            </a:srgbClr>
          </a:solidFill>
          <a:ln w="12263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39735" y="541258"/>
            <a:ext cx="6080760" cy="615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44"/>
              </a:lnSpc>
              <a:buNone/>
            </a:pPr>
            <a:r>
              <a:rPr lang="en-US" sz="38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Teams and Contributions​</a:t>
            </a:r>
            <a:endParaRPr lang="en-US" sz="3875" dirty="0"/>
          </a:p>
        </p:txBody>
      </p:sp>
      <p:sp>
        <p:nvSpPr>
          <p:cNvPr id="5" name="Text 2"/>
          <p:cNvSpPr/>
          <p:nvPr/>
        </p:nvSpPr>
        <p:spPr>
          <a:xfrm>
            <a:off x="2639735" y="1451729"/>
            <a:ext cx="9350931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worked as a group of two for the development of each functionality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2639735" y="1987987"/>
            <a:ext cx="9350931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Team 1: Arun &amp; Suprith 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​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Focus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Shopping Cart Development​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Contributions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Collaborated on designing and implementing a user-friendly and efficient shopping cart feature for a seamless shopping experience.​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2639735" y="3468648"/>
            <a:ext cx="9350931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Team 2: Anusha  &amp; Bhuvaneshwar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Focus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User Account Features​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Contributions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Worked together on the development of user account functionalities, including the login and signup pages, enhancing user experience and security.​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2639735" y="4949309"/>
            <a:ext cx="9350931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Team 3: Anusha, </a:t>
            </a:r>
            <a:r>
              <a:rPr lang="en-US" sz="155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Suprith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&amp; Arun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Focus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Admin Panel Development​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Contributions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Jointly developed the Admin Panel, focusing on robust management tools for product and order handling.​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639735" y="6429970"/>
            <a:ext cx="9350931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Team 4: Arun, </a:t>
            </a:r>
            <a:r>
              <a:rPr lang="en-US" sz="155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Bhuvaneshwar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&amp; </a:t>
            </a:r>
            <a:r>
              <a:rPr lang="en-US" sz="1550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Suprith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Focus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Product &amp; Orders Screens, Firebase Integration​
</a:t>
            </a:r>
            <a:r>
              <a:rPr lang="en-US" sz="15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Contributions</a:t>
            </a:r>
            <a:r>
              <a:rPr lang="en-US" sz="15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: Partnered to design the product and orders screens for the admin side and integrated Firebase for reliable database management.​</a:t>
            </a:r>
            <a:endParaRPr lang="en-US" sz="155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037993" y="985361"/>
            <a:ext cx="48387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Project Overview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124075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Our Vision​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At the heart of the Shop App is our vision to transform online shopping. We aim to make e-commerce simpler, faster, and more innovative, redefining the way customers buy commodities through the internet.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3795593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Key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Features and Technology​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Our app boasts a responsive, well-defined front end built using React JS, offering a smooth browsing experience. Key features include product browsing, a shopping cart, an admin panel and a hassle-free purchasing process."​"Backed by Firebase, our robust backend framework ensures secure data management, real-time updates, and scalability to meet the growing needs of our users.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822513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Shop App Experience​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
Combining these cutting-edge technologies, the Shop App creates an experience that is not only dependable and quick but also enjoyable. We're setting a new standard for online shopping, focusing on reliability, user satisfaction, and continuous innovation.</a:t>
            </a:r>
            <a:endParaRPr lang="en-US" sz="1750" dirty="0"/>
          </a:p>
        </p:txBody>
      </p:sp>
      <p:pic>
        <p:nvPicPr>
          <p:cNvPr id="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02977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Admin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057400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Product Management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6319599" y="275165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 New Products: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335696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Easily add new products to your catalog. Include essential details: Name, Price, and Image.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431768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Edit Existing Products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75001" y="49229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Update information for any product. Modify details like price and image as needed.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319599" y="5883712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Delete Products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675001" y="6489025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Remove products from the store quickly. Maintain an up-to-date product list for your customers.</a:t>
            </a: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6319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Admin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1790819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Order and Customer Management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2485073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View Orders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3090386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See a comprehensive list of all user orders.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353460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Details include Customer Name, Address,Email, Order Total,Date and Price.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188601" y="433423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Access and manage customer accounts.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199" y="493954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Delete Orders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88601" y="5544860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Delete the customer orders from the list to keep an up to date of orders list  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833199" y="650557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33199" y="711088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685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2396133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Product Browsing and Shopping Cart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833199" y="309038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Product Browsing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3695700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Categories: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Effortlessly browse through a variety of product categories.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449532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Product Details: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View product  information,  below each  product with an image and price 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33199" y="5456039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Shopping Cart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188601" y="606135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Add to Cart: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Easily add your favorite products to the shopping cart.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88601" y="650557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Edit Cart Contents: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Adjust quantities or remove items as needed.</a:t>
            </a:r>
            <a:endParaRPr lang="en-US" sz="1750" dirty="0"/>
          </a:p>
        </p:txBody>
      </p:sp>
      <p:pic>
        <p:nvPicPr>
          <p:cNvPr id="13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81272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2840355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Checkout and Account Management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6319599" y="353460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Checkout Process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413992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Shipping Details: 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Easy checkout with the existing information given during the signup.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319599" y="510063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Order Management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75001" y="570595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Order History: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Review your  orders  easily with information including product name price, quantity and date of order.</a:t>
            </a:r>
            <a:endParaRPr lang="en-US" sz="1750" dirty="0"/>
          </a:p>
        </p:txBody>
      </p:sp>
      <p:pic>
        <p:nvPicPr>
          <p:cNvPr id="11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Demonstration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Let's take a closer look at our fully functional application and experience the seamless shopping journey it offers. It's time to shop with ease and simplicity!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026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Installation 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4087892"/>
            <a:ext cx="7477601" cy="10814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After downloading the code from github, run </a:t>
            </a:r>
            <a:r>
              <a:rPr lang="en-US" sz="1750" dirty="0">
                <a:solidFill>
                  <a:srgbClr val="272525"/>
                </a:solidFill>
                <a:highlight>
                  <a:srgbClr val="E5F6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in the terminal to install all dependencies. Then, run </a:t>
            </a:r>
            <a:r>
              <a:rPr lang="en-US" sz="1750" dirty="0">
                <a:solidFill>
                  <a:srgbClr val="272525"/>
                </a:solidFill>
                <a:highlight>
                  <a:srgbClr val="E5F6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START</a:t>
            </a: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to launch the application. It's as easy as that!</a:t>
            </a:r>
            <a:endParaRPr lang="en-US" sz="1750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</Words>
  <Application>Microsoft Office PowerPoint</Application>
  <PresentationFormat>Custom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Anusha Mandepudi</cp:lastModifiedBy>
  <cp:revision>2</cp:revision>
  <dcterms:created xsi:type="dcterms:W3CDTF">2023-12-04T20:33:32Z</dcterms:created>
  <dcterms:modified xsi:type="dcterms:W3CDTF">2023-12-04T21:04:06Z</dcterms:modified>
</cp:coreProperties>
</file>